
<file path=[Content_Types].xml><?xml version="1.0" encoding="utf-8"?>
<Types xmlns="http://schemas.openxmlformats.org/package/2006/content-types">
  <Override PartName="/ppt/notesSlides/notesSlide4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slideMasters/slideMaster2.xml" ContentType="application/vnd.openxmlformats-officedocument.presentationml.slideMaster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notesSlides/notesSlide5.xml" ContentType="application/vnd.openxmlformats-officedocument.presentationml.notesSlide+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notesSlides/notesSlide6.xml" ContentType="application/vnd.openxmlformats-officedocument.presentationml.notesSlide+xml"/>
  <Override PartName="/ppt/slideLayouts/slideLayout17.xml" ContentType="application/vnd.openxmlformats-officedocument.presentationml.slideLayout+xml"/>
  <Default Extension="gif" ContentType="image/gif"/>
  <Override PartName="/ppt/notesSlides/notesSlide2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theme/theme4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6" r:id="rId1"/>
    <p:sldMasterId id="2147483667" r:id="rId2"/>
    <p:sldMasterId id="2147483668" r:id="rId3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0" y="0"/>
            <a:ext cx="9144000" cy="46913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9" name="Shape 9"/>
          <p:cNvCxnSpPr/>
          <p:nvPr/>
        </p:nvCxnSpPr>
        <p:spPr>
          <a:xfrm>
            <a:off x="0" y="4662139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685800" y="2490375"/>
            <a:ext cx="7772400" cy="219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685800" y="4836035"/>
            <a:ext cx="7772400" cy="103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372035" y="1550894"/>
            <a:ext cx="8399999" cy="5170500"/>
          </a:xfrm>
          <a:prstGeom prst="roundRect">
            <a:avLst>
              <a:gd name="adj" fmla="val 2970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54" name="Shape 54"/>
          <p:cNvSpPr/>
          <p:nvPr/>
        </p:nvSpPr>
        <p:spPr>
          <a:xfrm rot="10800000" flipH="1">
            <a:off x="372035" y="-120"/>
            <a:ext cx="8399999" cy="1399800"/>
          </a:xfrm>
          <a:prstGeom prst="round2SameRect">
            <a:avLst>
              <a:gd name="adj1" fmla="val 10590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18603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chemeClr val="dk2"/>
                </a:solidFill>
              </a:defRPr>
            </a:lvl1pPr>
            <a:lvl2pPr rtl="0">
              <a:defRPr>
                <a:solidFill>
                  <a:schemeClr val="dk2"/>
                </a:solidFill>
              </a:defRPr>
            </a:lvl2pPr>
            <a:lvl3pPr rtl="0">
              <a:defRPr>
                <a:solidFill>
                  <a:schemeClr val="dk2"/>
                </a:solidFill>
              </a:defRPr>
            </a:lvl3pPr>
            <a:lvl4pPr rtl="0">
              <a:defRPr>
                <a:solidFill>
                  <a:schemeClr val="dk2"/>
                </a:solidFill>
              </a:defRPr>
            </a:lvl4pPr>
            <a:lvl5pPr rtl="0">
              <a:defRPr>
                <a:solidFill>
                  <a:schemeClr val="dk2"/>
                </a:solidFill>
              </a:defRPr>
            </a:lvl5pPr>
            <a:lvl6pPr rtl="0">
              <a:defRPr>
                <a:solidFill>
                  <a:schemeClr val="dk2"/>
                </a:solidFill>
              </a:defRPr>
            </a:lvl6pPr>
            <a:lvl7pPr rtl="0">
              <a:defRPr>
                <a:solidFill>
                  <a:schemeClr val="dk2"/>
                </a:solidFill>
              </a:defRPr>
            </a:lvl7pPr>
            <a:lvl8pPr rtl="0">
              <a:defRPr>
                <a:solidFill>
                  <a:schemeClr val="dk2"/>
                </a:solidFill>
              </a:defRPr>
            </a:lvl8pPr>
            <a:lvl9pPr rtl="0"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372035" y="5702203"/>
            <a:ext cx="8399999" cy="865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2400" b="1">
                <a:solidFill>
                  <a:schemeClr val="lt1"/>
                </a:solidFill>
              </a:defRPr>
            </a:lvl1pPr>
            <a:lvl2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2400" b="1">
                <a:solidFill>
                  <a:schemeClr val="lt1"/>
                </a:solidFill>
              </a:defRPr>
            </a:lvl2pPr>
            <a:lvl3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2400" b="1">
                <a:solidFill>
                  <a:schemeClr val="lt1"/>
                </a:solidFill>
              </a:defRPr>
            </a:lvl3pPr>
            <a:lvl4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2400" b="1">
                <a:solidFill>
                  <a:schemeClr val="lt1"/>
                </a:solidFill>
              </a:defRPr>
            </a:lvl4pPr>
            <a:lvl5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2400" b="1">
                <a:solidFill>
                  <a:schemeClr val="lt1"/>
                </a:solidFill>
              </a:defRPr>
            </a:lvl5pPr>
            <a:lvl6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2400" b="1">
                <a:solidFill>
                  <a:schemeClr val="lt1"/>
                </a:solidFill>
              </a:defRPr>
            </a:lvl6pPr>
            <a:lvl7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2400" b="1">
                <a:solidFill>
                  <a:schemeClr val="lt1"/>
                </a:solidFill>
              </a:defRPr>
            </a:lvl7pPr>
            <a:lvl8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2400" b="1">
                <a:solidFill>
                  <a:schemeClr val="lt1"/>
                </a:solidFill>
              </a:defRPr>
            </a:lvl8pPr>
            <a:lvl9pPr marL="34290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24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Shape 58"/>
          <p:cNvSpPr/>
          <p:nvPr/>
        </p:nvSpPr>
        <p:spPr>
          <a:xfrm>
            <a:off x="372035" y="311039"/>
            <a:ext cx="8399999" cy="5158200"/>
          </a:xfrm>
          <a:prstGeom prst="roundRect">
            <a:avLst>
              <a:gd name="adj" fmla="val 2776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372035" y="314112"/>
            <a:ext cx="8399999" cy="6229800"/>
          </a:xfrm>
          <a:prstGeom prst="roundRect">
            <a:avLst>
              <a:gd name="adj" fmla="val 2255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0" y="0"/>
            <a:ext cx="9144000" cy="1532999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14" name="Shape 14"/>
          <p:cNvCxnSpPr/>
          <p:nvPr/>
        </p:nvCxnSpPr>
        <p:spPr>
          <a:xfrm>
            <a:off x="0" y="1503833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 sz="3600"/>
            </a:lvl1pPr>
            <a:lvl2pPr rtl="0">
              <a:defRPr sz="3600"/>
            </a:lvl2pPr>
            <a:lvl3pPr rtl="0">
              <a:defRPr sz="3600"/>
            </a:lvl3pPr>
            <a:lvl4pPr rtl="0">
              <a:defRPr sz="3600"/>
            </a:lvl4pPr>
            <a:lvl5pPr rtl="0">
              <a:defRPr sz="3600"/>
            </a:lvl5pPr>
            <a:lvl6pPr rtl="0">
              <a:defRPr sz="3600"/>
            </a:lvl6pPr>
            <a:lvl7pPr rtl="0">
              <a:defRPr sz="3600"/>
            </a:lvl7pPr>
            <a:lvl8pPr rtl="0">
              <a:defRPr sz="3600"/>
            </a:lvl8pPr>
            <a:lvl9pPr rtl="0">
              <a:defRPr sz="36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>
            <a:off x="0" y="0"/>
            <a:ext cx="9144000" cy="15329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19" name="Shape 19"/>
          <p:cNvCxnSpPr/>
          <p:nvPr/>
        </p:nvCxnSpPr>
        <p:spPr>
          <a:xfrm>
            <a:off x="0" y="1503833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/>
        </p:nvSpPr>
        <p:spPr>
          <a:xfrm>
            <a:off x="0" y="0"/>
            <a:ext cx="9144000" cy="1532999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25" name="Shape 25"/>
          <p:cNvCxnSpPr/>
          <p:nvPr/>
        </p:nvCxnSpPr>
        <p:spPr>
          <a:xfrm>
            <a:off x="0" y="1503833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sz="1800" b="0">
                <a:solidFill>
                  <a:schemeClr val="dk2"/>
                </a:solidFill>
              </a:defRPr>
            </a:lvl1pPr>
            <a:lvl2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sz="1800" b="0">
                <a:solidFill>
                  <a:schemeClr val="dk2"/>
                </a:solidFill>
              </a:defRPr>
            </a:lvl2pPr>
            <a:lvl3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sz="1800" b="0">
                <a:solidFill>
                  <a:schemeClr val="dk2"/>
                </a:solidFill>
              </a:defRPr>
            </a:lvl3pPr>
            <a:lvl4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sz="1800" b="0">
                <a:solidFill>
                  <a:schemeClr val="dk2"/>
                </a:solidFill>
              </a:defRPr>
            </a:lvl4pPr>
            <a:lvl5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sz="1800" b="0">
                <a:solidFill>
                  <a:schemeClr val="dk2"/>
                </a:solidFill>
              </a:defRPr>
            </a:lvl5pPr>
            <a:lvl6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sz="1800" b="0">
                <a:solidFill>
                  <a:schemeClr val="dk2"/>
                </a:solidFill>
              </a:defRPr>
            </a:lvl6pPr>
            <a:lvl7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sz="1800" b="0">
                <a:solidFill>
                  <a:schemeClr val="dk2"/>
                </a:solidFill>
              </a:defRPr>
            </a:lvl7pPr>
            <a:lvl8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sz="1800" b="0">
                <a:solidFill>
                  <a:schemeClr val="dk2"/>
                </a:solidFill>
              </a:defRPr>
            </a:lvl8pPr>
            <a:lvl9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sz="18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Shape 29"/>
          <p:cNvSpPr/>
          <p:nvPr/>
        </p:nvSpPr>
        <p:spPr>
          <a:xfrm>
            <a:off x="4274" y="0"/>
            <a:ext cx="9144000" cy="5875200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30" name="Shape 30"/>
          <p:cNvCxnSpPr/>
          <p:nvPr/>
        </p:nvCxnSpPr>
        <p:spPr>
          <a:xfrm>
            <a:off x="0" y="5845828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bg>
      <p:bgPr>
        <a:solidFill>
          <a:schemeClr val="dk2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372035" y="311039"/>
            <a:ext cx="8399999" cy="4440899"/>
          </a:xfrm>
          <a:prstGeom prst="roundRect">
            <a:avLst>
              <a:gd name="adj" fmla="val 3653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7" name="Shape 37"/>
          <p:cNvSpPr/>
          <p:nvPr/>
        </p:nvSpPr>
        <p:spPr>
          <a:xfrm>
            <a:off x="372035" y="4904401"/>
            <a:ext cx="8399999" cy="1206600"/>
          </a:xfrm>
          <a:prstGeom prst="roundRect">
            <a:avLst>
              <a:gd name="adj" fmla="val 15243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685800" y="630810"/>
            <a:ext cx="7772400" cy="3789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4572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4572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4572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4572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4572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4572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4572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4572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685800" y="5195894"/>
            <a:ext cx="7772400" cy="614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1905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372035" y="1550894"/>
            <a:ext cx="8399999" cy="5170500"/>
          </a:xfrm>
          <a:prstGeom prst="roundRect">
            <a:avLst>
              <a:gd name="adj" fmla="val 2970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42" name="Shape 42"/>
          <p:cNvSpPr/>
          <p:nvPr/>
        </p:nvSpPr>
        <p:spPr>
          <a:xfrm rot="10800000" flipH="1">
            <a:off x="372035" y="-120"/>
            <a:ext cx="8399999" cy="1399800"/>
          </a:xfrm>
          <a:prstGeom prst="round2SameRect">
            <a:avLst>
              <a:gd name="adj1" fmla="val 10590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18603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chemeClr val="dk2"/>
                </a:solidFill>
              </a:defRPr>
            </a:lvl1pPr>
            <a:lvl2pPr rtl="0">
              <a:defRPr>
                <a:solidFill>
                  <a:schemeClr val="dk2"/>
                </a:solidFill>
              </a:defRPr>
            </a:lvl2pPr>
            <a:lvl3pPr rtl="0">
              <a:defRPr>
                <a:solidFill>
                  <a:schemeClr val="dk2"/>
                </a:solidFill>
              </a:defRPr>
            </a:lvl3pPr>
            <a:lvl4pPr rtl="0">
              <a:defRPr>
                <a:solidFill>
                  <a:schemeClr val="dk2"/>
                </a:solidFill>
              </a:defRPr>
            </a:lvl4pPr>
            <a:lvl5pPr rtl="0">
              <a:defRPr>
                <a:solidFill>
                  <a:schemeClr val="dk2"/>
                </a:solidFill>
              </a:defRPr>
            </a:lvl5pPr>
            <a:lvl6pPr rtl="0">
              <a:defRPr>
                <a:solidFill>
                  <a:schemeClr val="dk2"/>
                </a:solidFill>
              </a:defRPr>
            </a:lvl6pPr>
            <a:lvl7pPr rtl="0">
              <a:defRPr>
                <a:solidFill>
                  <a:schemeClr val="dk2"/>
                </a:solidFill>
              </a:defRPr>
            </a:lvl7pPr>
            <a:lvl8pPr rtl="0">
              <a:defRPr>
                <a:solidFill>
                  <a:schemeClr val="dk2"/>
                </a:solidFill>
              </a:defRPr>
            </a:lvl8pPr>
            <a:lvl9pPr rtl="0"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/>
        </p:nvSpPr>
        <p:spPr>
          <a:xfrm>
            <a:off x="372035" y="1550894"/>
            <a:ext cx="4114800" cy="5170500"/>
          </a:xfrm>
          <a:prstGeom prst="roundRect">
            <a:avLst>
              <a:gd name="adj" fmla="val 3784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47" name="Shape 47"/>
          <p:cNvSpPr/>
          <p:nvPr/>
        </p:nvSpPr>
        <p:spPr>
          <a:xfrm rot="10800000" flipH="1">
            <a:off x="372035" y="-120"/>
            <a:ext cx="8399999" cy="1399800"/>
          </a:xfrm>
          <a:prstGeom prst="round2SameRect">
            <a:avLst>
              <a:gd name="adj1" fmla="val 10590"/>
              <a:gd name="adj2" fmla="val 0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457200" y="18603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chemeClr val="dk2"/>
                </a:solidFill>
              </a:defRPr>
            </a:lvl1pPr>
            <a:lvl2pPr rtl="0">
              <a:defRPr>
                <a:solidFill>
                  <a:schemeClr val="dk2"/>
                </a:solidFill>
              </a:defRPr>
            </a:lvl2pPr>
            <a:lvl3pPr rtl="0">
              <a:defRPr>
                <a:solidFill>
                  <a:schemeClr val="dk2"/>
                </a:solidFill>
              </a:defRPr>
            </a:lvl3pPr>
            <a:lvl4pPr rtl="0">
              <a:defRPr>
                <a:solidFill>
                  <a:schemeClr val="dk2"/>
                </a:solidFill>
              </a:defRPr>
            </a:lvl4pPr>
            <a:lvl5pPr rtl="0">
              <a:defRPr>
                <a:solidFill>
                  <a:schemeClr val="dk2"/>
                </a:solidFill>
              </a:defRPr>
            </a:lvl5pPr>
            <a:lvl6pPr rtl="0">
              <a:defRPr>
                <a:solidFill>
                  <a:schemeClr val="dk2"/>
                </a:solidFill>
              </a:defRPr>
            </a:lvl6pPr>
            <a:lvl7pPr rtl="0">
              <a:defRPr>
                <a:solidFill>
                  <a:schemeClr val="dk2"/>
                </a:solidFill>
              </a:defRPr>
            </a:lvl7pPr>
            <a:lvl8pPr rtl="0">
              <a:defRPr>
                <a:solidFill>
                  <a:schemeClr val="dk2"/>
                </a:solidFill>
              </a:defRPr>
            </a:lvl8pPr>
            <a:lvl9pPr rtl="0"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25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50" name="Shape 50"/>
          <p:cNvSpPr/>
          <p:nvPr/>
        </p:nvSpPr>
        <p:spPr>
          <a:xfrm>
            <a:off x="4657164" y="1550894"/>
            <a:ext cx="4114800" cy="5170500"/>
          </a:xfrm>
          <a:prstGeom prst="roundRect">
            <a:avLst>
              <a:gd name="adj" fmla="val 3784"/>
            </a:avLst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2"/>
          </p:nvPr>
        </p:nvSpPr>
        <p:spPr>
          <a:xfrm>
            <a:off x="4761353" y="1600200"/>
            <a:ext cx="3925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dk2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18603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subTitle" idx="1"/>
          </p:nvPr>
        </p:nvSpPr>
        <p:spPr>
          <a:xfrm>
            <a:off x="685800" y="4836035"/>
            <a:ext cx="7772400" cy="10325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dirty="0"/>
              <a:t>Hallie Meyer</a:t>
            </a:r>
          </a:p>
        </p:txBody>
      </p:sp>
      <p:sp>
        <p:nvSpPr>
          <p:cNvPr id="82" name="Shape 82"/>
          <p:cNvSpPr/>
          <p:nvPr/>
        </p:nvSpPr>
        <p:spPr>
          <a:xfrm>
            <a:off x="3088126" y="296348"/>
            <a:ext cx="4803673" cy="409146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5 Arguments pour visiter Poitou- Charentes</a:t>
            </a: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105125" y="2426825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/>
              <a:t>Il est incroyable culturel heritage</a:t>
            </a:r>
          </a:p>
          <a:p>
            <a:pPr marL="457200" lvl="0" indent="-41910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/>
              <a:t>Il a historique monuments, la capitale a quatre-vingt deux</a:t>
            </a:r>
          </a:p>
          <a:p>
            <a:pPr marL="457200" lvl="0" indent="-41910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/>
              <a:t>Il a aussi moderne parc a theme, nom de la Futuroscope</a:t>
            </a:r>
          </a:p>
          <a:p>
            <a:pPr marL="457200" lvl="0" indent="-41910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/>
              <a:t>La French Atlantique cote a oppertunities et choses pour la tout famille</a:t>
            </a:r>
          </a:p>
          <a:p>
            <a:pPr marL="457200" lvl="0" indent="-4191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/>
              <a:t>Cognac region connu pour le "meilleur French esprit", avec attraction pour la famille</a:t>
            </a:r>
          </a:p>
        </p:txBody>
      </p:sp>
      <p:sp>
        <p:nvSpPr>
          <p:cNvPr id="151" name="Shape 151"/>
          <p:cNvSpPr/>
          <p:nvPr/>
        </p:nvSpPr>
        <p:spPr>
          <a:xfrm>
            <a:off x="6281741" y="803098"/>
            <a:ext cx="2772458" cy="20268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Bibliographie</a:t>
            </a:r>
          </a:p>
        </p:txBody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55400" y="173895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38100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2400"/>
              <a:t>www.french-property.com/regions/poitou-charentes/geography.htm</a:t>
            </a:r>
          </a:p>
          <a:p>
            <a:pPr marL="457200" lvl="0" indent="-38100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2400"/>
              <a:t>about-france.com/regions/poitou-charentes.htm</a:t>
            </a:r>
          </a:p>
          <a:p>
            <a:pPr marL="457200" lvl="0" indent="-38100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2400"/>
              <a:t>en.wikipedia.org/wiki/poitou-charentes</a:t>
            </a:r>
          </a:p>
          <a:p>
            <a:pPr marL="457200" lvl="0" indent="-38100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2400"/>
              <a:t>www.discover-poitou-charentes.com/what-to-see/hit-the-history-trail.htm</a:t>
            </a:r>
          </a:p>
          <a:p>
            <a:pPr marL="457200" lvl="0" indent="-381000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2400"/>
              <a:t>za.franceguide.com/Cultural-heritage-Poitou-Charentes.html?NodeID=1&amp;EditoID=182510</a:t>
            </a:r>
          </a:p>
          <a:p>
            <a:pPr marL="457200" lvl="0" indent="-3810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2400"/>
              <a:t>http://www.discover-poitou-charentes.com/food-drink/local-delicacies.htm</a:t>
            </a:r>
          </a:p>
        </p:txBody>
      </p:sp>
      <p:sp>
        <p:nvSpPr>
          <p:cNvPr id="158" name="Shape 158"/>
          <p:cNvSpPr/>
          <p:nvPr/>
        </p:nvSpPr>
        <p:spPr>
          <a:xfrm>
            <a:off x="457200" y="5381064"/>
            <a:ext cx="2097726" cy="15770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59" name="Shape 159"/>
          <p:cNvSpPr/>
          <p:nvPr/>
        </p:nvSpPr>
        <p:spPr>
          <a:xfrm>
            <a:off x="3029751" y="5381064"/>
            <a:ext cx="2263693" cy="169568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60" name="Shape 160"/>
          <p:cNvSpPr/>
          <p:nvPr/>
        </p:nvSpPr>
        <p:spPr>
          <a:xfrm>
            <a:off x="5747426" y="5353901"/>
            <a:ext cx="2227223" cy="163137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57200" y="3658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Poitou-Charentes Drapeau</a:t>
            </a:r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239174" y="1776151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
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pPr lvl="0" rtl="0">
              <a:buNone/>
            </a:pPr>
            <a:r>
              <a:rPr lang="en"/>
              <a:t>Le autres drapeau de le Poitou-Charentes</a:t>
            </a:r>
          </a:p>
        </p:txBody>
      </p:sp>
      <p:sp>
        <p:nvSpPr>
          <p:cNvPr id="89" name="Shape 89"/>
          <p:cNvSpPr/>
          <p:nvPr/>
        </p:nvSpPr>
        <p:spPr>
          <a:xfrm>
            <a:off x="457200" y="1508837"/>
            <a:ext cx="5586352" cy="335790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90" name="Shape 90"/>
          <p:cNvSpPr/>
          <p:nvPr/>
        </p:nvSpPr>
        <p:spPr>
          <a:xfrm>
            <a:off x="6043553" y="3885815"/>
            <a:ext cx="2946316" cy="211026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La Capitale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Poitiers est sa capitale de le Poitou-Charentes</a:t>
            </a:r>
          </a:p>
        </p:txBody>
      </p:sp>
      <p:sp>
        <p:nvSpPr>
          <p:cNvPr id="97" name="Shape 97"/>
          <p:cNvSpPr/>
          <p:nvPr/>
        </p:nvSpPr>
        <p:spPr>
          <a:xfrm>
            <a:off x="4619166" y="2193687"/>
            <a:ext cx="3502233" cy="24706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98" name="Shape 98"/>
          <p:cNvSpPr/>
          <p:nvPr/>
        </p:nvSpPr>
        <p:spPr>
          <a:xfrm>
            <a:off x="603100" y="4784881"/>
            <a:ext cx="6003203" cy="194716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Geographique</a:t>
            </a:r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Region dans l'ouest central France</a:t>
            </a:r>
          </a:p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La cote l'ouest de ocean Atlantique il est borde</a:t>
            </a:r>
          </a:p>
          <a:p>
            <a:endParaRPr/>
          </a:p>
        </p:txBody>
      </p:sp>
      <p:sp>
        <p:nvSpPr>
          <p:cNvPr id="105" name="Shape 105"/>
          <p:cNvSpPr/>
          <p:nvPr/>
        </p:nvSpPr>
        <p:spPr>
          <a:xfrm>
            <a:off x="2380737" y="2819925"/>
            <a:ext cx="5476875" cy="36385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Description Physique</a:t>
            </a:r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"Vert Venice" est plus connu pour le terrain marecageux</a:t>
            </a:r>
          </a:p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Proche du littoral iles</a:t>
            </a:r>
          </a:p>
          <a:p>
            <a:pPr marL="457200" lvl="0" indent="-4191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Il est fait de departements nomme de la rivieres (Charente, Charente-Maritime, Deux-Sevres, et Vienne)</a:t>
            </a:r>
          </a:p>
        </p:txBody>
      </p:sp>
      <p:sp>
        <p:nvSpPr>
          <p:cNvPr id="112" name="Shape 112"/>
          <p:cNvSpPr/>
          <p:nvPr/>
        </p:nvSpPr>
        <p:spPr>
          <a:xfrm>
            <a:off x="6375683" y="3911030"/>
            <a:ext cx="2311116" cy="265686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13" name="Shape 113"/>
          <p:cNvSpPr/>
          <p:nvPr/>
        </p:nvSpPr>
        <p:spPr>
          <a:xfrm>
            <a:off x="310112" y="4752235"/>
            <a:ext cx="5313037" cy="174694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Comparaison</a:t>
            </a:r>
          </a:p>
        </p:txBody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Missouri n'as pas le cote, mais ma region la French atlantique cote</a:t>
            </a:r>
          </a:p>
          <a:p>
            <a:pPr marL="457200" lvl="0" indent="-4191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Ma region connu pour le fruits de mer, mais Missouri n'est connu pour le fruits de mer</a:t>
            </a:r>
          </a:p>
          <a:p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2148559" y="3731739"/>
            <a:ext cx="4724375" cy="22434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282687" y="-45162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Histoire: Evenements 1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La Romains est venu le centre de premiere siecle avant Jesus-Christ et apporte avec eux routes droites, villa, temples, theatres, et thermes. La Franks de Allemand est present ou France abtient  le nom.</a:t>
            </a:r>
          </a:p>
        </p:txBody>
      </p:sp>
      <p:sp>
        <p:nvSpPr>
          <p:cNvPr id="127" name="Shape 127"/>
          <p:cNvSpPr/>
          <p:nvPr/>
        </p:nvSpPr>
        <p:spPr>
          <a:xfrm>
            <a:off x="2587829" y="3920330"/>
            <a:ext cx="4102804" cy="257300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Histoire: Evenements 2</a:t>
            </a:r>
          </a:p>
        </p:txBody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3810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400"/>
              <a:t>Richard Coure de Lion etait roi de England depuis mille cent quatre-vingt-neuf a mille cent et quatre-vingt-dix neuf, et etait nee l'England mais n'as pas passer temps dans le England. Dans le Aquitaine Richard rebelles son pere ou parementure invasions a partir de son freres et barons. Il mort en moderne-jour Poitou-Charentes.</a:t>
            </a:r>
          </a:p>
        </p:txBody>
      </p:sp>
      <p:sp>
        <p:nvSpPr>
          <p:cNvPr id="134" name="Shape 134"/>
          <p:cNvSpPr/>
          <p:nvPr/>
        </p:nvSpPr>
        <p:spPr>
          <a:xfrm>
            <a:off x="5469210" y="3861755"/>
            <a:ext cx="2924689" cy="250796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35" name="Shape 135"/>
          <p:cNvSpPr/>
          <p:nvPr/>
        </p:nvSpPr>
        <p:spPr>
          <a:xfrm>
            <a:off x="1251848" y="4226164"/>
            <a:ext cx="3456203" cy="222008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dk1"/>
              </a:buClr>
              <a:buSzPct val="208333"/>
              <a:buFont typeface="Arial"/>
              <a:buChar char="•"/>
            </a:pPr>
            <a:r>
              <a:rPr lang="en" sz="2400"/>
              <a:t>Poitou-Charentes connu pour son Pineau vin</a:t>
            </a:r>
          </a:p>
          <a:p>
            <a:pPr marL="457200" lvl="0" indent="-419100" rtl="0">
              <a:buClr>
                <a:schemeClr val="dk1"/>
              </a:buClr>
              <a:buSzPct val="208333"/>
              <a:buFont typeface="Arial"/>
              <a:buChar char="•"/>
            </a:pPr>
            <a:r>
              <a:rPr lang="en" sz="2400"/>
              <a:t>Il aussi connu pour son huitres et beaucoup aliments de la mer, comme: crevettes, crabe, et moules</a:t>
            </a:r>
          </a:p>
          <a:p>
            <a:pPr marL="457200" lvl="0" indent="-419100" rtl="0">
              <a:buClr>
                <a:schemeClr val="dk1"/>
              </a:buClr>
              <a:buSzPct val="208333"/>
              <a:buFont typeface="Arial"/>
              <a:buChar char="•"/>
            </a:pPr>
            <a:r>
              <a:rPr lang="en" sz="2400"/>
              <a:t>Poitou-Charentes a beaucoup de festivals dans le Juin, Juillet, et Aout. Pour example de festivals est la depart, la course automobile, jeux, films, musique, etc.</a:t>
            </a:r>
          </a:p>
          <a:p>
            <a:pPr marL="457200" lvl="0" indent="-419100">
              <a:buClr>
                <a:schemeClr val="dk1"/>
              </a:buClr>
              <a:buSzPct val="208333"/>
              <a:buFont typeface="Arial"/>
              <a:buChar char="•"/>
            </a:pPr>
            <a:r>
              <a:rPr lang="en" sz="2400"/>
              <a:t>Il a grand nombre attractions touristique, comme: Futuroscope, maisons de cognac, Charente Maritime cote, et Chauvigny (le ville de cinq chateau)</a:t>
            </a:r>
          </a:p>
        </p:txBody>
      </p:sp>
      <p:sp>
        <p:nvSpPr>
          <p:cNvPr id="142" name="Shape 142"/>
          <p:cNvSpPr/>
          <p:nvPr/>
        </p:nvSpPr>
        <p:spPr>
          <a:xfrm>
            <a:off x="395955" y="5302975"/>
            <a:ext cx="2153317" cy="15550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43" name="Shape 143"/>
          <p:cNvSpPr/>
          <p:nvPr/>
        </p:nvSpPr>
        <p:spPr>
          <a:xfrm>
            <a:off x="6343790" y="6750"/>
            <a:ext cx="2514458" cy="16787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44" name="Shape 144"/>
          <p:cNvSpPr/>
          <p:nvPr/>
        </p:nvSpPr>
        <p:spPr>
          <a:xfrm>
            <a:off x="7183026" y="4897636"/>
            <a:ext cx="1687467" cy="186926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233">
      <a:dk1>
        <a:srgbClr val="000000"/>
      </a:dk1>
      <a:lt1>
        <a:srgbClr val="FFFFFF"/>
      </a:lt1>
      <a:dk2>
        <a:srgbClr val="2388DB"/>
      </a:dk2>
      <a:lt2>
        <a:srgbClr val="BBD7F8"/>
      </a:lt2>
      <a:accent1>
        <a:srgbClr val="80B606"/>
      </a:accent1>
      <a:accent2>
        <a:srgbClr val="E29F1D"/>
      </a:accent2>
      <a:accent3>
        <a:srgbClr val="1D6FB2"/>
      </a:accent3>
      <a:accent4>
        <a:srgbClr val="3FAC98"/>
      </a:accent4>
      <a:accent5>
        <a:srgbClr val="5B57BB"/>
      </a:accent5>
      <a:accent6>
        <a:srgbClr val="D1505E"/>
      </a:accent6>
      <a:hlink>
        <a:srgbClr val="185DA2"/>
      </a:hlink>
      <a:folHlink>
        <a:srgbClr val="00487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52">
      <a:dk1>
        <a:srgbClr val="333333"/>
      </a:dk1>
      <a:lt1>
        <a:srgbClr val="FFFFFF"/>
      </a:lt1>
      <a:dk2>
        <a:srgbClr val="800000"/>
      </a:dk2>
      <a:lt2>
        <a:srgbClr val="CCCCCC"/>
      </a:lt2>
      <a:accent1>
        <a:srgbClr val="0E427E"/>
      </a:accent1>
      <a:accent2>
        <a:srgbClr val="C5AF48"/>
      </a:accent2>
      <a:accent3>
        <a:srgbClr val="327C56"/>
      </a:accent3>
      <a:accent4>
        <a:srgbClr val="387B7D"/>
      </a:accent4>
      <a:accent5>
        <a:srgbClr val="BA7436"/>
      </a:accent5>
      <a:accent6>
        <a:srgbClr val="804000"/>
      </a:accent6>
      <a:hlink>
        <a:srgbClr val="1D6B8D"/>
      </a:hlink>
      <a:folHlink>
        <a:srgbClr val="103B4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</Words>
  <Application>Microsoft Macintosh PowerPoint</Application>
  <PresentationFormat>On-screen Show (4:3)</PresentationFormat>
  <Paragraphs>44</Paragraphs>
  <Slides>11</Slides>
  <Notes>11</Notes>
  <HiddenSlides>0</HiddenSlides>
  <MMClips>0</MMClips>
  <ScaleCrop>false</ScaleCrop>
  <HeadingPairs>
    <vt:vector size="4" baseType="variant">
      <vt:variant>
        <vt:lpstr>Design Template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/>
      <vt:lpstr/>
      <vt:lpstr/>
      <vt:lpstr>Slide 1</vt:lpstr>
      <vt:lpstr>Poitou-Charentes Drapeau</vt:lpstr>
      <vt:lpstr>La Capitale</vt:lpstr>
      <vt:lpstr>Geographique</vt:lpstr>
      <vt:lpstr>Description Physique</vt:lpstr>
      <vt:lpstr>Comparaison</vt:lpstr>
      <vt:lpstr>Histoire: Evenements 1</vt:lpstr>
      <vt:lpstr>Histoire: Evenements 2</vt:lpstr>
      <vt:lpstr>Culture</vt:lpstr>
      <vt:lpstr>5 Arguments pour visiter Poitou- Charentes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user</cp:lastModifiedBy>
  <cp:revision>1</cp:revision>
  <dcterms:created xsi:type="dcterms:W3CDTF">2012-08-28T23:34:35Z</dcterms:created>
  <dcterms:modified xsi:type="dcterms:W3CDTF">2012-08-28T23:34:41Z</dcterms:modified>
</cp:coreProperties>
</file>